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479925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5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9906" y="4124164"/>
            <a:ext cx="33599438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9906" y="13235822"/>
            <a:ext cx="33599438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16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59463" y="1341665"/>
            <a:ext cx="9659838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949" y="1341665"/>
            <a:ext cx="28419524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06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616" y="6282497"/>
            <a:ext cx="38639353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6616" y="16864153"/>
            <a:ext cx="38639353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51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949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620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4" y="1341667"/>
            <a:ext cx="38639353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5785" y="6177496"/>
            <a:ext cx="18952181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5785" y="9204991"/>
            <a:ext cx="18952181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679620" y="6177496"/>
            <a:ext cx="19045516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679620" y="9204991"/>
            <a:ext cx="1904551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3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5516" y="3628331"/>
            <a:ext cx="22679620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045516" y="3628331"/>
            <a:ext cx="22679620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5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9949" y="1341667"/>
            <a:ext cx="38639353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9949" y="6708326"/>
            <a:ext cx="38639353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9949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13/02/2025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39752" y="23356646"/>
            <a:ext cx="15119747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39470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2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34" y="1672530"/>
            <a:ext cx="38367287" cy="314076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3563007" y="20421387"/>
            <a:ext cx="38367288" cy="327088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3802714" y="5933871"/>
            <a:ext cx="39962362" cy="23237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71"/>
              </a:lnSpc>
            </a:pPr>
            <a:r>
              <a:rPr lang="it-IT" sz="96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Ristrutturazione con cambio d’uso</a:t>
            </a:r>
          </a:p>
          <a:p>
            <a:r>
              <a:rPr lang="it-IT" sz="96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(da residenziale ad alberghiero)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3802715" y="8914723"/>
            <a:ext cx="37749206" cy="41242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Fondo Europeo di Sviluppo Regionale 2021/2027 di Regione Lombardia</a:t>
            </a:r>
          </a:p>
          <a:p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 FESR 2021-2027</a:t>
            </a:r>
          </a:p>
          <a:p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Azione: 1.3.3. SOSTEGNO AGLI INVESTIMENTI DELLE PMI</a:t>
            </a:r>
          </a:p>
          <a:p>
            <a:pPr algn="just"/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Bando: “SOSTEGNO ALLA COMPETITIVITA’ DELLE STRUTTURE RICETTIVE ALBERGHIERE E NON ALBERGHIERE”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2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C534165-C6F2-839F-40DC-B49A91CB44C6}"/>
              </a:ext>
            </a:extLst>
          </p:cNvPr>
          <p:cNvSpPr txBox="1"/>
          <p:nvPr/>
        </p:nvSpPr>
        <p:spPr>
          <a:xfrm>
            <a:off x="3802715" y="11902225"/>
            <a:ext cx="37749206" cy="79098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Beneficiario: GIPICAMA S.R.L.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pPr algn="just"/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 Il fabbricato situato in Piazza Mazzini, 2 nel comune di Cernusco Lombardone (LC), è stato trasformato in un'attività alberghiera funzionale e accessibile, perfettamente conforme alle normative vigenti e alle esigenze degli utenti. L'intervento ha portato alla realizzazione di sei stanze indipendenti, ciascuna dotata di bagno autonomo, offrendo agli ospiti comfort e privacy. Inoltre, è stato creato un appartamento più ampio, composto da due camere da letto, un bagno e una cucina, ideale per famiglie o gruppi che desiderano spazi più generosi. Questa nuova struttura rappresenta una soluzione moderna e accogliente, progettata per garantire un soggiorno piacevole e di qualità.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Importo totale: 1.149.180,00€</a:t>
            </a:r>
          </a:p>
          <a:p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Agevolazione concessa: 500.000,00€</a:t>
            </a: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E792B52-431B-FDFC-AEEE-91C0112221D6}"/>
              </a:ext>
            </a:extLst>
          </p:cNvPr>
          <p:cNvSpPr txBox="1"/>
          <p:nvPr/>
        </p:nvSpPr>
        <p:spPr>
          <a:xfrm>
            <a:off x="6214660" y="20985480"/>
            <a:ext cx="1605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Programma Regionale a valere sul</a:t>
            </a:r>
          </a:p>
          <a:p>
            <a:r>
              <a:rPr lang="it-IT" sz="4000" dirty="0"/>
              <a:t>Fondo Europeo di Sviluppo Regionale/PR FESR 2021-2027</a:t>
            </a:r>
          </a:p>
          <a:p>
            <a:r>
              <a:rPr lang="it-IT" sz="4000" dirty="0"/>
              <a:t>www.fesr.regione.lombardia.it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5E3354-A1C6-914D-EDCE-E71D5251D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08" y="20985480"/>
            <a:ext cx="1886174" cy="188617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6077ED-14AE-002D-D1E4-F195E71595BB}"/>
              </a:ext>
            </a:extLst>
          </p:cNvPr>
          <p:cNvSpPr txBox="1"/>
          <p:nvPr/>
        </p:nvSpPr>
        <p:spPr>
          <a:xfrm>
            <a:off x="28498438" y="22181515"/>
            <a:ext cx="965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26 Helvetica UltraLightItalic"/>
                <a:ea typeface="Helvetica" charset="0"/>
                <a:cs typeface="26 Helvetica UltraLightItalic"/>
              </a:rPr>
              <a:t>GIPICAMA S.R.L.</a:t>
            </a:r>
          </a:p>
        </p:txBody>
      </p:sp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218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26 Helvetica UltraLightItalic</vt:lpstr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Giovanni Vigano</cp:lastModifiedBy>
  <cp:revision>12</cp:revision>
  <dcterms:created xsi:type="dcterms:W3CDTF">2023-03-14T09:17:31Z</dcterms:created>
  <dcterms:modified xsi:type="dcterms:W3CDTF">2025-02-13T13:31:40Z</dcterms:modified>
</cp:coreProperties>
</file>